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05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12359" algn="l" rtl="0" fontAlgn="base">
      <a:spcBef>
        <a:spcPct val="0"/>
      </a:spcBef>
      <a:spcAft>
        <a:spcPct val="0"/>
      </a:spcAft>
      <a:defRPr sz="205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24718" algn="l" rtl="0" fontAlgn="base">
      <a:spcBef>
        <a:spcPct val="0"/>
      </a:spcBef>
      <a:spcAft>
        <a:spcPct val="0"/>
      </a:spcAft>
      <a:defRPr sz="2050" kern="1200">
        <a:solidFill>
          <a:schemeClr val="tx1"/>
        </a:solidFill>
        <a:latin typeface="Arial" charset="0"/>
        <a:ea typeface="+mn-ea"/>
        <a:cs typeface="Arial" charset="0"/>
      </a:defRPr>
    </a:lvl3pPr>
    <a:lvl4pPr marL="937077" algn="l" rtl="0" fontAlgn="base">
      <a:spcBef>
        <a:spcPct val="0"/>
      </a:spcBef>
      <a:spcAft>
        <a:spcPct val="0"/>
      </a:spcAft>
      <a:defRPr sz="205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249436" algn="l" rtl="0" fontAlgn="base">
      <a:spcBef>
        <a:spcPct val="0"/>
      </a:spcBef>
      <a:spcAft>
        <a:spcPct val="0"/>
      </a:spcAft>
      <a:defRPr sz="205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561795" algn="l" defTabSz="624718" rtl="0" eaLnBrk="1" latinLnBrk="0" hangingPunct="1">
      <a:defRPr sz="2050" kern="1200">
        <a:solidFill>
          <a:schemeClr val="tx1"/>
        </a:solidFill>
        <a:latin typeface="Arial" charset="0"/>
        <a:ea typeface="+mn-ea"/>
        <a:cs typeface="Arial" charset="0"/>
      </a:defRPr>
    </a:lvl6pPr>
    <a:lvl7pPr marL="1874154" algn="l" defTabSz="624718" rtl="0" eaLnBrk="1" latinLnBrk="0" hangingPunct="1">
      <a:defRPr sz="205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186513" algn="l" defTabSz="624718" rtl="0" eaLnBrk="1" latinLnBrk="0" hangingPunct="1">
      <a:defRPr sz="205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498872" algn="l" defTabSz="624718" rtl="0" eaLnBrk="1" latinLnBrk="0" hangingPunct="1">
      <a:defRPr sz="205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BFDDC"/>
    <a:srgbClr val="C8F3C5"/>
    <a:srgbClr val="B1EEAC"/>
    <a:srgbClr val="AEEDA9"/>
    <a:srgbClr val="83E47C"/>
    <a:srgbClr val="58DA4E"/>
    <a:srgbClr val="00FCF6"/>
    <a:srgbClr val="C1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0" autoAdjust="0"/>
    <p:restoredTop sz="95957" autoAdjust="0"/>
  </p:normalViewPr>
  <p:slideViewPr>
    <p:cSldViewPr>
      <p:cViewPr>
        <p:scale>
          <a:sx n="40" d="100"/>
          <a:sy n="40" d="100"/>
        </p:scale>
        <p:origin x="-1452" y="-1410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4A1700-DE43-4690-AC49-C38987B2620C}" type="datetimeFigureOut">
              <a:rPr lang="tr-TR"/>
              <a:pPr>
                <a:defRPr/>
              </a:pPr>
              <a:t>10.12.2018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68BF0A-1D0E-48D2-AD33-6DC3546754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41935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+mn-lt"/>
        <a:ea typeface="+mn-ea"/>
        <a:cs typeface="+mn-cs"/>
      </a:defRPr>
    </a:lvl1pPr>
    <a:lvl2pPr marL="312359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+mn-lt"/>
        <a:ea typeface="+mn-ea"/>
        <a:cs typeface="+mn-cs"/>
      </a:defRPr>
    </a:lvl2pPr>
    <a:lvl3pPr marL="624718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+mn-lt"/>
        <a:ea typeface="+mn-ea"/>
        <a:cs typeface="+mn-cs"/>
      </a:defRPr>
    </a:lvl3pPr>
    <a:lvl4pPr marL="937077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+mn-lt"/>
        <a:ea typeface="+mn-ea"/>
        <a:cs typeface="+mn-cs"/>
      </a:defRPr>
    </a:lvl4pPr>
    <a:lvl5pPr marL="1249436" algn="l" rtl="0" eaLnBrk="0" fontAlgn="base" hangingPunct="0">
      <a:spcBef>
        <a:spcPct val="30000"/>
      </a:spcBef>
      <a:spcAft>
        <a:spcPct val="0"/>
      </a:spcAft>
      <a:defRPr sz="820" kern="1200">
        <a:solidFill>
          <a:schemeClr val="tx1"/>
        </a:solidFill>
        <a:latin typeface="+mn-lt"/>
        <a:ea typeface="+mn-ea"/>
        <a:cs typeface="+mn-cs"/>
      </a:defRPr>
    </a:lvl5pPr>
    <a:lvl6pPr marL="1561795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6pPr>
    <a:lvl7pPr marL="1874154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7pPr>
    <a:lvl8pPr marL="2186513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8pPr>
    <a:lvl9pPr marL="2498872" algn="l" defTabSz="624718" rtl="0" eaLnBrk="1" latinLnBrk="0" hangingPunct="1">
      <a:defRPr sz="8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17738" y="685800"/>
            <a:ext cx="24225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41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1B37EF-FFAD-448F-9C76-75CCAAC8030F}" type="slidenum">
              <a:rPr lang="tr-TR" smtClean="0"/>
              <a:pPr/>
              <a:t>1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12719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47693" y="7838005"/>
            <a:ext cx="14136324" cy="540740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494338" y="14296628"/>
            <a:ext cx="11643034" cy="64474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18F9F-AA2D-4F40-8D14-705518D9F17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EDDE7-B3EE-4621-9EEA-0CD4D4C2FD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12057884" y="1010063"/>
            <a:ext cx="3742030" cy="215272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831795" y="1010063"/>
            <a:ext cx="11125519" cy="2152726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A1880-C7D9-4E86-9F07-0A6B556F9E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B66B-707D-4130-9913-0E2DA4CE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13692" y="16212189"/>
            <a:ext cx="14137371" cy="50113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13692" y="10693549"/>
            <a:ext cx="14137371" cy="551864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8F320-230A-42B3-8F8F-F6EA0A6763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31795" y="5886847"/>
            <a:ext cx="7433774" cy="166504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366139" y="5886847"/>
            <a:ext cx="7433774" cy="166504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133C8-4369-4290-8333-C6E9EAF02D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31795" y="5647680"/>
            <a:ext cx="7347871" cy="23538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31795" y="8001529"/>
            <a:ext cx="7347871" cy="14535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8448900" y="5647680"/>
            <a:ext cx="7351014" cy="23538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8448900" y="8001529"/>
            <a:ext cx="7351014" cy="14535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FEC4B-5012-4F0C-875D-166B9EBF13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49D2D-DD7C-4751-B212-A1FB821F0B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66752-BA61-4EE7-8BA4-F9EC99F484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1795" y="1004502"/>
            <a:ext cx="5471619" cy="42749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502458" y="1004502"/>
            <a:ext cx="9297456" cy="215328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1795" y="5279474"/>
            <a:ext cx="5471619" cy="17257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F7FE7-AACB-4D5B-B45B-42172C45D2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60133" y="17660541"/>
            <a:ext cx="9978397" cy="20846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260133" y="2254845"/>
            <a:ext cx="9978397" cy="15137607"/>
          </a:xfrm>
        </p:spPr>
        <p:txBody>
          <a:bodyPr lIns="349758" tIns="174879" rIns="349758" bIns="174879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260133" y="19745188"/>
            <a:ext cx="9978397" cy="29612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130A6-3CFA-4BA9-806C-730CCC8E27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601" y="1212521"/>
            <a:ext cx="19244424" cy="504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21" tIns="216011" rIns="432021" bIns="2160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601" y="7063772"/>
            <a:ext cx="19244424" cy="1998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21" tIns="216011" rIns="432021" bIns="2160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601" y="27570957"/>
            <a:ext cx="4988674" cy="21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21" tIns="216011" rIns="432021" bIns="216011" numCol="1" anchor="t" anchorCtr="0" compatLnSpc="1">
            <a:prstTxWarp prst="textNoShape">
              <a:avLst/>
            </a:prstTxWarp>
          </a:bodyPr>
          <a:lstStyle>
            <a:lvl1pPr>
              <a:defRPr sz="67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967" y="27570957"/>
            <a:ext cx="6771691" cy="21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21" tIns="216011" rIns="432021" bIns="216011" numCol="1" anchor="t" anchorCtr="0" compatLnSpc="1">
            <a:prstTxWarp prst="textNoShape">
              <a:avLst/>
            </a:prstTxWarp>
          </a:bodyPr>
          <a:lstStyle>
            <a:lvl1pPr algn="ctr">
              <a:defRPr sz="67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351" y="27570957"/>
            <a:ext cx="4988674" cy="21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21" tIns="216011" rIns="432021" bIns="216011" numCol="1" anchor="t" anchorCtr="0" compatLnSpc="1">
            <a:prstTxWarp prst="textNoShape">
              <a:avLst/>
            </a:prstTxWarp>
          </a:bodyPr>
          <a:lstStyle>
            <a:lvl1pPr algn="r">
              <a:defRPr sz="6700"/>
            </a:lvl1pPr>
          </a:lstStyle>
          <a:p>
            <a:pPr>
              <a:defRPr/>
            </a:pPr>
            <a:fld id="{F9AE9653-B017-4DEB-AFFA-97E7D0C311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81088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</a:defRPr>
      </a:lvl3pPr>
      <a:lvl4pPr marL="7561263" indent="-1081088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0263" indent="-1081088" algn="l" defTabSz="431958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83264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6pPr>
      <a:lvl7pPr marL="87836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7pPr>
      <a:lvl8pPr marL="92408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8pPr>
      <a:lvl9pPr marL="9698038" indent="-874713" algn="l" defTabSz="3497263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4768454"/>
            <a:ext cx="10403780" cy="255067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2947" tIns="56473" rIns="112947" bIns="56473" anchor="ctr"/>
          <a:lstStyle/>
          <a:p>
            <a:pPr algn="ctr" defTabSz="4319588"/>
            <a:endParaRPr lang="en-US" dirty="0"/>
          </a:p>
        </p:txBody>
      </p:sp>
      <p:sp>
        <p:nvSpPr>
          <p:cNvPr id="2058" name="Rectangle 100"/>
          <p:cNvSpPr>
            <a:spLocks noChangeArrowheads="1"/>
          </p:cNvSpPr>
          <p:nvPr/>
        </p:nvSpPr>
        <p:spPr bwMode="auto">
          <a:xfrm>
            <a:off x="-5510213" y="-6668996"/>
            <a:ext cx="184731" cy="4078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2" name="1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393959"/>
              </p:ext>
            </p:extLst>
          </p:nvPr>
        </p:nvGraphicFramePr>
        <p:xfrm>
          <a:off x="5845" y="0"/>
          <a:ext cx="2138362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3624"/>
              </a:tblGrid>
              <a:tr h="4656978">
                <a:tc>
                  <a:txBody>
                    <a:bodyPr/>
                    <a:lstStyle/>
                    <a:p>
                      <a:pPr algn="ctr"/>
                      <a:endParaRPr lang="tr-TR" sz="4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4400" dirty="0" smtClean="0">
                          <a:solidFill>
                            <a:schemeClr val="tx1"/>
                          </a:solidFill>
                        </a:rPr>
                        <a:t>PROJE</a:t>
                      </a:r>
                      <a:r>
                        <a:rPr lang="tr-TR" sz="4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4400" baseline="0" dirty="0" smtClean="0">
                          <a:solidFill>
                            <a:schemeClr val="tx1"/>
                          </a:solidFill>
                        </a:rPr>
                        <a:t>FİKRİ BAŞLIĞI</a:t>
                      </a:r>
                      <a:endParaRPr lang="en-US" sz="4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4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3600" u="sng" dirty="0" err="1" smtClean="0">
                          <a:solidFill>
                            <a:schemeClr val="tx1"/>
                          </a:solidFill>
                        </a:rPr>
                        <a:t>G.</a:t>
                      </a:r>
                      <a:r>
                        <a:rPr lang="tr-TR" sz="3600" u="sng" baseline="0" dirty="0" err="1" smtClean="0">
                          <a:solidFill>
                            <a:schemeClr val="tx1"/>
                          </a:solidFill>
                        </a:rPr>
                        <a:t>Uguz</a:t>
                      </a:r>
                      <a:r>
                        <a:rPr lang="tr-TR" sz="3600" u="sng" baseline="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tr-TR" sz="3600" baseline="0" dirty="0" smtClean="0">
                          <a:solidFill>
                            <a:schemeClr val="tx1"/>
                          </a:solidFill>
                        </a:rPr>
                        <a:t>, Y. Topçu, F. Geyikçi</a:t>
                      </a:r>
                      <a:endParaRPr lang="en-US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r-TR" sz="4000" dirty="0" smtClean="0">
                          <a:solidFill>
                            <a:schemeClr val="tx1"/>
                          </a:solidFill>
                        </a:rPr>
                        <a:t>* </a:t>
                      </a:r>
                      <a:r>
                        <a:rPr lang="tr-TR" sz="2800" b="0" dirty="0" err="1" smtClean="0">
                          <a:solidFill>
                            <a:schemeClr val="tx1"/>
                          </a:solidFill>
                        </a:rPr>
                        <a:t>Ondokuz</a:t>
                      </a:r>
                      <a:r>
                        <a:rPr lang="tr-TR" sz="2800" b="0" dirty="0" smtClean="0">
                          <a:solidFill>
                            <a:schemeClr val="tx1"/>
                          </a:solidFill>
                        </a:rPr>
                        <a:t> Mayıs Üniversitesi,</a:t>
                      </a:r>
                      <a:r>
                        <a:rPr lang="tr-TR" sz="2800" b="0" baseline="0" dirty="0" smtClean="0">
                          <a:solidFill>
                            <a:schemeClr val="tx1"/>
                          </a:solidFill>
                        </a:rPr>
                        <a:t> Mühendislik Fakültesi, Kimya Mühendisliği Bölümü, Samsun, Türkiye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E-mail:</a:t>
                      </a:r>
                      <a:r>
                        <a:rPr lang="tr-TR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gediz.uguz@omu.edu.tr</a:t>
                      </a:r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KMB</a:t>
                      </a:r>
                      <a:r>
                        <a:rPr lang="tr-TR" sz="4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339 Girişimcilik ve Yenilikçilik Dersi Proje Sunumları</a:t>
                      </a:r>
                      <a:endParaRPr lang="tr-TR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19460" y="5416526"/>
            <a:ext cx="10081120" cy="22136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319588"/>
            <a:endParaRPr lang="tr-TR" sz="3000" dirty="0" smtClean="0"/>
          </a:p>
          <a:p>
            <a:pPr algn="just" defTabSz="4319588"/>
            <a:r>
              <a:rPr lang="tr-TR" sz="3000" dirty="0"/>
              <a:t>Poster boyutu A1 (60(en)*85 (boy)) olmalıdır. </a:t>
            </a:r>
            <a:endParaRPr lang="tr-TR" sz="3000" dirty="0" smtClean="0"/>
          </a:p>
          <a:p>
            <a:pPr algn="just" defTabSz="4319588"/>
            <a:r>
              <a:rPr lang="tr-TR" sz="3000" dirty="0" smtClean="0"/>
              <a:t>Posterleri </a:t>
            </a:r>
            <a:r>
              <a:rPr lang="tr-TR" sz="3000" dirty="0" err="1" smtClean="0"/>
              <a:t>power</a:t>
            </a:r>
            <a:r>
              <a:rPr lang="tr-TR" sz="3000" dirty="0" smtClean="0"/>
              <a:t> </a:t>
            </a:r>
            <a:r>
              <a:rPr lang="tr-TR" sz="3000" dirty="0" err="1" smtClean="0"/>
              <a:t>point</a:t>
            </a:r>
            <a:r>
              <a:rPr lang="tr-TR" sz="3000" dirty="0" smtClean="0"/>
              <a:t> </a:t>
            </a:r>
            <a:r>
              <a:rPr lang="tr-TR" sz="3000" dirty="0" err="1" smtClean="0"/>
              <a:t>vb</a:t>
            </a:r>
            <a:r>
              <a:rPr lang="tr-TR" sz="3000" dirty="0" smtClean="0"/>
              <a:t> programlar </a:t>
            </a:r>
            <a:r>
              <a:rPr lang="tr-TR" sz="3000" dirty="0" err="1" smtClean="0"/>
              <a:t>kullnarak</a:t>
            </a:r>
            <a:r>
              <a:rPr lang="tr-TR" sz="3000" dirty="0" smtClean="0"/>
              <a:t> hazırlayabilirsiniz.</a:t>
            </a:r>
          </a:p>
          <a:p>
            <a:pPr algn="just" defTabSz="4319588"/>
            <a:r>
              <a:rPr lang="tr-TR" sz="3000" dirty="0" smtClean="0"/>
              <a:t>Çıktı almak için </a:t>
            </a:r>
            <a:r>
              <a:rPr lang="tr-TR" sz="3000" dirty="0" err="1" smtClean="0"/>
              <a:t>power</a:t>
            </a:r>
            <a:r>
              <a:rPr lang="tr-TR" sz="3000" dirty="0" smtClean="0"/>
              <a:t> </a:t>
            </a:r>
            <a:r>
              <a:rPr lang="tr-TR" sz="3000" dirty="0" err="1" smtClean="0"/>
              <a:t>point</a:t>
            </a:r>
            <a:r>
              <a:rPr lang="tr-TR" sz="3000" dirty="0" smtClean="0"/>
              <a:t> dosyasını mutlaka </a:t>
            </a:r>
            <a:r>
              <a:rPr lang="tr-TR" sz="3000" dirty="0" err="1" smtClean="0"/>
              <a:t>PDF’e</a:t>
            </a:r>
            <a:r>
              <a:rPr lang="tr-TR" sz="3000" dirty="0" smtClean="0"/>
              <a:t> çeviriniz. </a:t>
            </a:r>
            <a:r>
              <a:rPr lang="tr-TR" sz="3000" smtClean="0"/>
              <a:t>(Yazıların kaymaması adına) </a:t>
            </a:r>
            <a:endParaRPr lang="tr-TR" sz="3000" dirty="0" smtClean="0"/>
          </a:p>
          <a:p>
            <a:pPr algn="just" defTabSz="4319588"/>
            <a:r>
              <a:rPr lang="tr-TR" sz="3000" dirty="0" smtClean="0"/>
              <a:t>Poster Ana Hat Başlıklarını içermelidir.</a:t>
            </a:r>
            <a:endParaRPr lang="tr-TR" sz="3000" dirty="0"/>
          </a:p>
          <a:p>
            <a:pPr algn="just" defTabSz="4319588"/>
            <a:r>
              <a:rPr lang="tr-TR" sz="3000" dirty="0"/>
              <a:t>Başlıklar 30 punto büyük harf ve kalın olmalıdır.</a:t>
            </a:r>
          </a:p>
          <a:p>
            <a:pPr algn="just" defTabSz="4319588"/>
            <a:r>
              <a:rPr lang="tr-TR" sz="3000" dirty="0"/>
              <a:t>Metinler </a:t>
            </a:r>
            <a:r>
              <a:rPr lang="tr-TR" sz="3000" dirty="0" err="1"/>
              <a:t>Arial</a:t>
            </a:r>
            <a:r>
              <a:rPr lang="tr-TR" sz="3000" dirty="0"/>
              <a:t> 28 punto olmalıdır. İki yana yaslanmalıdır. </a:t>
            </a:r>
          </a:p>
          <a:p>
            <a:pPr algn="just" defTabSz="4319588"/>
            <a:r>
              <a:rPr lang="tr-TR" sz="3000" dirty="0"/>
              <a:t>Sunumu yapan yazarın altı çizili olmalıdır. </a:t>
            </a:r>
          </a:p>
          <a:p>
            <a:pPr algn="just" defTabSz="4319588"/>
            <a:r>
              <a:rPr lang="tr-TR" sz="3000" dirty="0"/>
              <a:t>Proje Fikri  Başlığı </a:t>
            </a:r>
            <a:r>
              <a:rPr lang="tr-TR" sz="3000" dirty="0" err="1"/>
              <a:t>Arial</a:t>
            </a:r>
            <a:r>
              <a:rPr lang="tr-TR" sz="3000" dirty="0"/>
              <a:t> 44 punto olmalıdır.  </a:t>
            </a:r>
          </a:p>
          <a:p>
            <a:pPr algn="just" defTabSz="4319588"/>
            <a:r>
              <a:rPr lang="tr-TR" sz="3000" dirty="0"/>
              <a:t>Yazarlar </a:t>
            </a:r>
            <a:r>
              <a:rPr lang="tr-TR" sz="3000" dirty="0" err="1"/>
              <a:t>Arial</a:t>
            </a:r>
            <a:r>
              <a:rPr lang="tr-TR" sz="3000" dirty="0"/>
              <a:t>  36  punto olmalıdır. </a:t>
            </a:r>
          </a:p>
          <a:p>
            <a:pPr algn="just" defTabSz="4319588"/>
            <a:r>
              <a:rPr lang="tr-TR" sz="3000" dirty="0"/>
              <a:t>Adres Bilgileri  </a:t>
            </a:r>
            <a:r>
              <a:rPr lang="tr-TR" sz="3000" dirty="0" err="1"/>
              <a:t>Arial</a:t>
            </a:r>
            <a:r>
              <a:rPr lang="tr-TR" sz="3000" dirty="0"/>
              <a:t>  30 punto olmalıdır. </a:t>
            </a:r>
          </a:p>
          <a:p>
            <a:pPr algn="just" defTabSz="4319588"/>
            <a:r>
              <a:rPr lang="tr-TR" sz="3000" dirty="0"/>
              <a:t>Poster arka plan renklendirmesi sizin tercihinizdir</a:t>
            </a:r>
            <a:r>
              <a:rPr lang="tr-TR" sz="3000" dirty="0" smtClean="0"/>
              <a:t>.</a:t>
            </a:r>
          </a:p>
          <a:p>
            <a:pPr algn="just" defTabSz="4319588"/>
            <a:endParaRPr lang="tr-TR" sz="3000" dirty="0"/>
          </a:p>
          <a:p>
            <a:pPr algn="just" defTabSz="4319588"/>
            <a:r>
              <a:rPr lang="tr-TR" sz="3600" dirty="0"/>
              <a:t>ANA HAT </a:t>
            </a:r>
            <a:r>
              <a:rPr lang="tr-TR" sz="3600" dirty="0" smtClean="0"/>
              <a:t>BAŞLIKLARI</a:t>
            </a:r>
          </a:p>
          <a:p>
            <a:pPr algn="just" defTabSz="4319588"/>
            <a:endParaRPr lang="tr-TR" sz="3600" dirty="0"/>
          </a:p>
          <a:p>
            <a:pPr marL="457200" indent="-457200" algn="just" defTabSz="4319588">
              <a:buFontTx/>
              <a:buChar char="-"/>
            </a:pPr>
            <a:r>
              <a:rPr lang="tr-TR" sz="3200" dirty="0"/>
              <a:t>PROJENİN AMACI</a:t>
            </a:r>
          </a:p>
          <a:p>
            <a:pPr marL="457200" indent="-457200" algn="just" defTabSz="4319588">
              <a:buFontTx/>
              <a:buChar char="-"/>
            </a:pPr>
            <a:r>
              <a:rPr lang="tr-TR" sz="3200" dirty="0"/>
              <a:t>1.GİRİŞ</a:t>
            </a:r>
          </a:p>
          <a:p>
            <a:pPr marL="457200" indent="-457200" algn="just" defTabSz="4319588">
              <a:buFontTx/>
              <a:buChar char="-"/>
            </a:pPr>
            <a:r>
              <a:rPr lang="tr-TR" sz="3200" dirty="0"/>
              <a:t>2.KURAMSAL (TEORİK) BİLGİLER</a:t>
            </a:r>
          </a:p>
          <a:p>
            <a:pPr marL="457200" indent="-457200" algn="just" defTabSz="4319588">
              <a:buFontTx/>
              <a:buChar char="-"/>
            </a:pPr>
            <a:r>
              <a:rPr lang="tr-TR" sz="3200" dirty="0"/>
              <a:t>3.PROJENİN GERÇEKLEŞMESİ İÇİN GEREKLİ MALZEME VE MATERYALLER</a:t>
            </a:r>
          </a:p>
          <a:p>
            <a:pPr marL="457200" indent="-457200" algn="just" defTabSz="4319588">
              <a:buFontTx/>
              <a:buChar char="-"/>
            </a:pPr>
            <a:r>
              <a:rPr lang="tr-TR" sz="3200" dirty="0"/>
              <a:t>4.BÜTÇE ANALİZİ</a:t>
            </a:r>
          </a:p>
          <a:p>
            <a:pPr marL="457200" indent="-457200" algn="just" defTabSz="4319588">
              <a:buFontTx/>
              <a:buChar char="-"/>
            </a:pPr>
            <a:r>
              <a:rPr lang="tr-TR" sz="3200" dirty="0"/>
              <a:t>5.PROJE SÜRECİNDE VE SONRASINDAKİ BEKLENTİLER</a:t>
            </a:r>
          </a:p>
          <a:p>
            <a:pPr marL="457200" indent="-457200" algn="just" defTabSz="4319588">
              <a:buFontTx/>
              <a:buChar char="-"/>
            </a:pPr>
            <a:r>
              <a:rPr lang="tr-TR" sz="3200" dirty="0"/>
              <a:t>6.ELDE EDİLMESİ DÜŞÜNÜLEN SONUÇLAR </a:t>
            </a:r>
          </a:p>
          <a:p>
            <a:pPr marL="457200" indent="-457200" algn="just" defTabSz="4319588">
              <a:buFontTx/>
              <a:buChar char="-"/>
            </a:pPr>
            <a:r>
              <a:rPr lang="tr-TR" sz="3200" dirty="0"/>
              <a:t>KAYNAKLAR</a:t>
            </a:r>
          </a:p>
          <a:p>
            <a:pPr algn="just" defTabSz="4319588"/>
            <a:endParaRPr lang="tr-TR" sz="3000" dirty="0" smtClean="0"/>
          </a:p>
          <a:p>
            <a:pPr algn="just" defTabSz="4319588"/>
            <a:endParaRPr lang="tr-TR" sz="3000" dirty="0"/>
          </a:p>
          <a:p>
            <a:pPr algn="just" defTabSz="4319588"/>
            <a:endParaRPr lang="tr-TR" sz="3000" dirty="0" smtClean="0"/>
          </a:p>
          <a:p>
            <a:pPr algn="just" defTabSz="4319588"/>
            <a:endParaRPr lang="tr-TR" sz="3000" dirty="0"/>
          </a:p>
          <a:p>
            <a:pPr algn="just" defTabSz="4319588"/>
            <a:r>
              <a:rPr lang="tr-TR" sz="3000" dirty="0" smtClean="0"/>
              <a:t>Poster Sunumları 17 Aralık 2018 Pazartesi günü saat 13:30’da Konferans Salonu önünde gerçekleştirilecektir. </a:t>
            </a:r>
          </a:p>
          <a:p>
            <a:pPr algn="just" defTabSz="4319588"/>
            <a:endParaRPr lang="tr-TR" sz="3000" dirty="0"/>
          </a:p>
          <a:p>
            <a:pPr algn="just" defTabSz="4319588"/>
            <a:r>
              <a:rPr lang="tr-TR" sz="3000" dirty="0" smtClean="0"/>
              <a:t>Sunumlar Bölüm Öğretim üyeleri ve elemanları tarafından değerlendirilecektir.</a:t>
            </a:r>
          </a:p>
          <a:p>
            <a:pPr algn="just" defTabSz="4319588"/>
            <a:endParaRPr lang="tr-TR" sz="3000" dirty="0"/>
          </a:p>
          <a:p>
            <a:pPr algn="just" defTabSz="4319588"/>
            <a:endParaRPr lang="tr-TR" sz="3000" dirty="0" smtClean="0"/>
          </a:p>
          <a:p>
            <a:pPr algn="just" defTabSz="4319588"/>
            <a:r>
              <a:rPr lang="tr-TR" sz="3000" dirty="0" smtClean="0"/>
              <a:t>Sunumlara özenli gelinmesi istek olunur. </a:t>
            </a:r>
          </a:p>
          <a:p>
            <a:pPr algn="just" defTabSz="4319588"/>
            <a:endParaRPr lang="tr-TR" sz="3000" dirty="0"/>
          </a:p>
          <a:p>
            <a:pPr algn="just" defTabSz="4319588"/>
            <a:r>
              <a:rPr lang="tr-TR" sz="3000" dirty="0" smtClean="0"/>
              <a:t>Sorular için </a:t>
            </a:r>
            <a:r>
              <a:rPr lang="tr-TR" sz="3000" dirty="0" err="1" smtClean="0"/>
              <a:t>Araş</a:t>
            </a:r>
            <a:r>
              <a:rPr lang="tr-TR" sz="3000" dirty="0" smtClean="0"/>
              <a:t>. Gör. Gediz UĞUZ ile iletişime geçiniz. </a:t>
            </a:r>
          </a:p>
          <a:p>
            <a:pPr algn="just" defTabSz="4319588"/>
            <a:endParaRPr lang="tr-TR" sz="3000" dirty="0"/>
          </a:p>
          <a:p>
            <a:pPr algn="just" defTabSz="4319588"/>
            <a:endParaRPr lang="tr-TR" sz="3000" dirty="0" smtClean="0"/>
          </a:p>
          <a:p>
            <a:pPr algn="just" defTabSz="4319588"/>
            <a:endParaRPr lang="tr-TR" sz="3000" dirty="0"/>
          </a:p>
          <a:p>
            <a:pPr algn="just" defTabSz="4319588"/>
            <a:endParaRPr lang="tr-TR" sz="3000" dirty="0"/>
          </a:p>
          <a:p>
            <a:pPr algn="ctr" defTabSz="4319588"/>
            <a:endParaRPr lang="tr-TR" sz="3000" dirty="0"/>
          </a:p>
          <a:p>
            <a:endParaRPr lang="tr-TR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979845" y="4768453"/>
            <a:ext cx="10403780" cy="255067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2947" tIns="56473" rIns="112947" bIns="56473" anchor="ctr"/>
          <a:lstStyle/>
          <a:p>
            <a:pPr algn="ctr" defTabSz="4319588"/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8716" y="1168054"/>
            <a:ext cx="2266877" cy="2266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205</Words>
  <Application>Microsoft Office PowerPoint</Application>
  <PresentationFormat>Özel</PresentationFormat>
  <Paragraphs>48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Varsayılan Tasarım</vt:lpstr>
      <vt:lpstr>Slayt 1</vt:lpstr>
    </vt:vector>
  </TitlesOfParts>
  <Company>DW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23. Ulusal Kimya Kongresi</dc:title>
  <dc:creator>saraydin</dc:creator>
  <cp:lastModifiedBy>Dell</cp:lastModifiedBy>
  <cp:revision>121</cp:revision>
  <dcterms:created xsi:type="dcterms:W3CDTF">2008-11-08T12:30:13Z</dcterms:created>
  <dcterms:modified xsi:type="dcterms:W3CDTF">2018-12-10T09:58:04Z</dcterms:modified>
</cp:coreProperties>
</file>